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4"/>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96" d="100"/>
          <a:sy n="196" d="100"/>
        </p:scale>
        <p:origin x="-120" y="-4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notesMaster" Target="notesMasters/notesMaster1.xml"/><Relationship Id="rId425" Type="http://schemas.openxmlformats.org/officeDocument/2006/relationships/printerSettings" Target="printerSettings/printerSettings1.bin"/><Relationship Id="rId426" Type="http://schemas.openxmlformats.org/officeDocument/2006/relationships/presProps" Target="presProps.xml"/><Relationship Id="rId427" Type="http://schemas.openxmlformats.org/officeDocument/2006/relationships/viewProps" Target="viewProps.xml"/><Relationship Id="rId428" Type="http://schemas.openxmlformats.org/officeDocument/2006/relationships/theme" Target="theme/theme1.xml"/><Relationship Id="rId429" Type="http://schemas.openxmlformats.org/officeDocument/2006/relationships/tableStyles" Target="tableStyles.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729514"/>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endParaRPr lang="en-US" sz="2100" kern="1200" dirty="0"/>
        </a:p>
      </dsp:txBody>
      <dsp:txXfrm>
        <a:off x="0" y="729514"/>
        <a:ext cx="2468880" cy="595520"/>
      </dsp:txXfrm>
    </dsp:sp>
    <dsp:sp modelId="{44846745-2ECE-2F43-9165-960C73D62215}">
      <dsp:nvSpPr>
        <dsp:cNvPr id="0" name=""/>
        <dsp:cNvSpPr/>
      </dsp:nvSpPr>
      <dsp:spPr>
        <a:xfrm>
          <a:off x="0" y="34740"/>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GOPATH </a:t>
          </a:r>
          <a:r>
            <a:rPr lang="en-US" sz="2100" kern="1200" dirty="0" smtClean="0">
              <a:sym typeface="Wingdings"/>
            </a:rPr>
            <a:t></a:t>
          </a:r>
          <a:endParaRPr lang="en-US" sz="2100" kern="1200" dirty="0"/>
        </a:p>
      </dsp:txBody>
      <dsp:txXfrm>
        <a:off x="0" y="34740"/>
        <a:ext cx="2468880" cy="595520"/>
      </dsp:txXfrm>
    </dsp:sp>
    <dsp:sp modelId="{15AAE996-BA35-9A4C-9D56-942BDC8325C5}">
      <dsp:nvSpPr>
        <dsp:cNvPr id="0" name=""/>
        <dsp:cNvSpPr/>
      </dsp:nvSpPr>
      <dsp:spPr>
        <a:xfrm>
          <a:off x="5983430" y="84367"/>
          <a:ext cx="744401" cy="496267"/>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go-</a:t>
          </a:r>
          <a:r>
            <a:rPr lang="en-US" sz="900" kern="1200" dirty="0" err="1" smtClean="0"/>
            <a:t>lang</a:t>
          </a:r>
          <a:r>
            <a:rPr lang="en-US" sz="900" kern="1200" dirty="0" smtClean="0"/>
            <a:t>-programming</a:t>
          </a:r>
          <a:endParaRPr lang="en-US" sz="900" kern="1200" dirty="0"/>
        </a:p>
      </dsp:txBody>
      <dsp:txXfrm>
        <a:off x="5997965" y="98902"/>
        <a:ext cx="715331" cy="467197"/>
      </dsp:txXfrm>
    </dsp:sp>
    <dsp:sp modelId="{B0C68508-B541-974F-A809-2BAE5EB45307}">
      <dsp:nvSpPr>
        <dsp:cNvPr id="0" name=""/>
        <dsp:cNvSpPr/>
      </dsp:nvSpPr>
      <dsp:spPr>
        <a:xfrm>
          <a:off x="5387909" y="580634"/>
          <a:ext cx="967721" cy="198506"/>
        </a:xfrm>
        <a:custGeom>
          <a:avLst/>
          <a:gdLst/>
          <a:ahLst/>
          <a:cxnLst/>
          <a:rect l="0" t="0" r="0" b="0"/>
          <a:pathLst>
            <a:path>
              <a:moveTo>
                <a:pt x="967721" y="0"/>
              </a:moveTo>
              <a:lnTo>
                <a:pt x="967721" y="99253"/>
              </a:lnTo>
              <a:lnTo>
                <a:pt x="0" y="99253"/>
              </a:lnTo>
              <a:lnTo>
                <a:pt x="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5015708" y="779141"/>
          <a:ext cx="744401" cy="496267"/>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5030243" y="793676"/>
        <a:ext cx="715331" cy="467197"/>
      </dsp:txXfrm>
    </dsp:sp>
    <dsp:sp modelId="{166884DE-BE24-4743-9A1F-F0EAF6E40032}">
      <dsp:nvSpPr>
        <dsp:cNvPr id="0" name=""/>
        <dsp:cNvSpPr/>
      </dsp:nvSpPr>
      <dsp:spPr>
        <a:xfrm>
          <a:off x="4178257" y="1275408"/>
          <a:ext cx="1209651" cy="198506"/>
        </a:xfrm>
        <a:custGeom>
          <a:avLst/>
          <a:gdLst/>
          <a:ahLst/>
          <a:cxnLst/>
          <a:rect l="0" t="0" r="0" b="0"/>
          <a:pathLst>
            <a:path>
              <a:moveTo>
                <a:pt x="1209651" y="0"/>
              </a:moveTo>
              <a:lnTo>
                <a:pt x="1209651"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806056" y="1473915"/>
          <a:ext cx="744401" cy="49626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github.com</a:t>
          </a:r>
          <a:endParaRPr lang="en-US" sz="900" kern="1200" dirty="0"/>
        </a:p>
      </dsp:txBody>
      <dsp:txXfrm>
        <a:off x="3820591" y="1488450"/>
        <a:ext cx="715331" cy="467197"/>
      </dsp:txXfrm>
    </dsp:sp>
    <dsp:sp modelId="{50C4A1F8-96EC-1F43-BA6F-F2259104C41F}">
      <dsp:nvSpPr>
        <dsp:cNvPr id="0" name=""/>
        <dsp:cNvSpPr/>
      </dsp:nvSpPr>
      <dsp:spPr>
        <a:xfrm>
          <a:off x="3694396"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322196"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3336731" y="2183225"/>
        <a:ext cx="715331" cy="467197"/>
      </dsp:txXfrm>
    </dsp:sp>
    <dsp:sp modelId="{19487793-57C2-374A-879F-E696F530DB02}">
      <dsp:nvSpPr>
        <dsp:cNvPr id="0" name=""/>
        <dsp:cNvSpPr/>
      </dsp:nvSpPr>
      <dsp:spPr>
        <a:xfrm>
          <a:off x="3210536"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838335"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a:t>
          </a:r>
          <a:endParaRPr lang="en-US" sz="900" kern="1200" dirty="0"/>
        </a:p>
      </dsp:txBody>
      <dsp:txXfrm>
        <a:off x="2852870" y="2877999"/>
        <a:ext cx="715331" cy="467197"/>
      </dsp:txXfrm>
    </dsp:sp>
    <dsp:sp modelId="{0749EE12-1614-D34F-95BC-9FD994DB0A6B}">
      <dsp:nvSpPr>
        <dsp:cNvPr id="0" name=""/>
        <dsp:cNvSpPr/>
      </dsp:nvSpPr>
      <dsp:spPr>
        <a:xfrm>
          <a:off x="3694396"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806056"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3820591" y="2877999"/>
        <a:ext cx="715331" cy="467197"/>
      </dsp:txXfrm>
    </dsp:sp>
    <dsp:sp modelId="{B51CD7DC-1830-E34E-BABF-5600D92A8EC9}">
      <dsp:nvSpPr>
        <dsp:cNvPr id="0" name=""/>
        <dsp:cNvSpPr/>
      </dsp:nvSpPr>
      <dsp:spPr>
        <a:xfrm>
          <a:off x="4178257"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289917" y="2168690"/>
          <a:ext cx="744401" cy="496267"/>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bob</a:t>
          </a:r>
          <a:endParaRPr lang="en-US" sz="900" kern="1200" dirty="0"/>
        </a:p>
      </dsp:txBody>
      <dsp:txXfrm>
        <a:off x="4304452" y="2183225"/>
        <a:ext cx="715331" cy="467197"/>
      </dsp:txXfrm>
    </dsp:sp>
    <dsp:sp modelId="{D3F96F7F-FB1D-0946-8900-D7DA7DA026C7}">
      <dsp:nvSpPr>
        <dsp:cNvPr id="0" name=""/>
        <dsp:cNvSpPr/>
      </dsp:nvSpPr>
      <dsp:spPr>
        <a:xfrm>
          <a:off x="5387909" y="1275408"/>
          <a:ext cx="1209651" cy="198506"/>
        </a:xfrm>
        <a:custGeom>
          <a:avLst/>
          <a:gdLst/>
          <a:ahLst/>
          <a:cxnLst/>
          <a:rect l="0" t="0" r="0" b="0"/>
          <a:pathLst>
            <a:path>
              <a:moveTo>
                <a:pt x="0" y="0"/>
              </a:moveTo>
              <a:lnTo>
                <a:pt x="0" y="99253"/>
              </a:lnTo>
              <a:lnTo>
                <a:pt x="1209651" y="99253"/>
              </a:lnTo>
              <a:lnTo>
                <a:pt x="1209651"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225360" y="1473915"/>
          <a:ext cx="744401" cy="496267"/>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work-repo</a:t>
          </a:r>
          <a:endParaRPr lang="en-US" sz="900" kern="1200" dirty="0"/>
        </a:p>
      </dsp:txBody>
      <dsp:txXfrm>
        <a:off x="6239895" y="1488450"/>
        <a:ext cx="715331" cy="467197"/>
      </dsp:txXfrm>
    </dsp:sp>
    <dsp:sp modelId="{7E354305-1666-DE40-85C2-BA948E95C27F}">
      <dsp:nvSpPr>
        <dsp:cNvPr id="0" name=""/>
        <dsp:cNvSpPr/>
      </dsp:nvSpPr>
      <dsp:spPr>
        <a:xfrm>
          <a:off x="6113700"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741499" y="2168690"/>
          <a:ext cx="744401" cy="49626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susan</a:t>
          </a:r>
          <a:endParaRPr lang="en-US" sz="900" kern="1200" dirty="0"/>
        </a:p>
      </dsp:txBody>
      <dsp:txXfrm>
        <a:off x="5756034" y="2183225"/>
        <a:ext cx="715331" cy="467197"/>
      </dsp:txXfrm>
    </dsp:sp>
    <dsp:sp modelId="{24785C53-E048-2F49-95E5-50BA01B35473}">
      <dsp:nvSpPr>
        <dsp:cNvPr id="0" name=""/>
        <dsp:cNvSpPr/>
      </dsp:nvSpPr>
      <dsp:spPr>
        <a:xfrm>
          <a:off x="5629839"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7638"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hello2</a:t>
          </a:r>
          <a:endParaRPr lang="en-US" sz="900" kern="1200" dirty="0"/>
        </a:p>
      </dsp:txBody>
      <dsp:txXfrm>
        <a:off x="5272173" y="2877999"/>
        <a:ext cx="715331" cy="467197"/>
      </dsp:txXfrm>
    </dsp:sp>
    <dsp:sp modelId="{521E9FC3-0242-3B42-9B09-24880D5F4B25}">
      <dsp:nvSpPr>
        <dsp:cNvPr id="0" name=""/>
        <dsp:cNvSpPr/>
      </dsp:nvSpPr>
      <dsp:spPr>
        <a:xfrm>
          <a:off x="6113700"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225360"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fearless</a:t>
          </a:r>
          <a:endParaRPr lang="en-US" sz="900" kern="1200" dirty="0"/>
        </a:p>
      </dsp:txBody>
      <dsp:txXfrm>
        <a:off x="6239895" y="2877999"/>
        <a:ext cx="715331" cy="467197"/>
      </dsp:txXfrm>
    </dsp:sp>
    <dsp:sp modelId="{F2AC8BF6-11F8-C04E-BAE1-EB5935D23DFA}">
      <dsp:nvSpPr>
        <dsp:cNvPr id="0" name=""/>
        <dsp:cNvSpPr/>
      </dsp:nvSpPr>
      <dsp:spPr>
        <a:xfrm>
          <a:off x="6597560"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709221"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6723756" y="2183225"/>
        <a:ext cx="715331" cy="467197"/>
      </dsp:txXfrm>
    </dsp:sp>
    <dsp:sp modelId="{B62AA9A1-5F54-6045-8971-275A9DD1F0C1}">
      <dsp:nvSpPr>
        <dsp:cNvPr id="0" name=""/>
        <dsp:cNvSpPr/>
      </dsp:nvSpPr>
      <dsp:spPr>
        <a:xfrm>
          <a:off x="6309910" y="580634"/>
          <a:ext cx="91440" cy="198506"/>
        </a:xfrm>
        <a:custGeom>
          <a:avLst/>
          <a:gdLst/>
          <a:ahLst/>
          <a:cxnLst/>
          <a:rect l="0" t="0" r="0" b="0"/>
          <a:pathLst>
            <a:path>
              <a:moveTo>
                <a:pt x="45720" y="0"/>
              </a:moveTo>
              <a:lnTo>
                <a:pt x="4572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5983430"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5997965" y="793676"/>
        <a:ext cx="715331" cy="467197"/>
      </dsp:txXfrm>
    </dsp:sp>
    <dsp:sp modelId="{F14A70CF-49E7-814A-8E8C-5DD5E1313154}">
      <dsp:nvSpPr>
        <dsp:cNvPr id="0" name=""/>
        <dsp:cNvSpPr/>
      </dsp:nvSpPr>
      <dsp:spPr>
        <a:xfrm>
          <a:off x="6355630" y="580634"/>
          <a:ext cx="967721" cy="198506"/>
        </a:xfrm>
        <a:custGeom>
          <a:avLst/>
          <a:gdLst/>
          <a:ahLst/>
          <a:cxnLst/>
          <a:rect l="0" t="0" r="0" b="0"/>
          <a:pathLst>
            <a:path>
              <a:moveTo>
                <a:pt x="0" y="0"/>
              </a:moveTo>
              <a:lnTo>
                <a:pt x="0" y="99253"/>
              </a:lnTo>
              <a:lnTo>
                <a:pt x="967721" y="99253"/>
              </a:lnTo>
              <a:lnTo>
                <a:pt x="967721"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6951151"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6965686" y="793676"/>
        <a:ext cx="715331" cy="467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5/30/17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5/30/17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12520"/>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4691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5626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3439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1252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390650"/>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794510"/>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3439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6878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6878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3439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39065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39065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4"/>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20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56260"/>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4"/>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4"/>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smtClean="0">
                <a:latin typeface="Helvetica Neue"/>
                <a:cs typeface="Helvetica Neue"/>
              </a:rPr>
              <a:t>Buffer*</a:t>
            </a:r>
            <a:endParaRPr lang="en-US" b="1" dirty="0" smtClean="0">
              <a:latin typeface="Helvetica Neue"/>
              <a:cs typeface="Helvetica Neue"/>
            </a:endParaRP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78130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68780"/>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34390"/>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39065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68780"/>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32834</TotalTime>
  <Words>12924</Words>
  <Application>Microsoft Macintosh PowerPoint</Application>
  <PresentationFormat>On-screen Show (16:9)</PresentationFormat>
  <Paragraphs>3266</Paragraphs>
  <Slides>422</Slides>
  <Notes>1</Notes>
  <HiddenSlides>0</HiddenSlides>
  <MMClips>0</MMClips>
  <ScaleCrop>false</ScaleCrop>
  <HeadingPairs>
    <vt:vector size="4" baseType="variant">
      <vt:variant>
        <vt:lpstr>Theme</vt:lpstr>
      </vt:variant>
      <vt:variant>
        <vt:i4>1</vt:i4>
      </vt:variant>
      <vt:variant>
        <vt:lpstr>Slide Titles</vt:lpstr>
      </vt:variant>
      <vt:variant>
        <vt:i4>422</vt:i4>
      </vt:variant>
    </vt:vector>
  </HeadingPairs>
  <TitlesOfParts>
    <vt:vector size="423"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2000</cp:revision>
  <dcterms:created xsi:type="dcterms:W3CDTF">2016-08-19T13:44:54Z</dcterms:created>
  <dcterms:modified xsi:type="dcterms:W3CDTF">2017-05-30T14:36:40Z</dcterms:modified>
</cp:coreProperties>
</file>